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20C8B0-1054-3CF9-51AF-1AE5E0F6D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3B3D69-FEE0-BD53-C65E-8910F912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931293-50C2-C975-257E-A1B4BAA5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89A93D-4150-50F6-D6C4-6E871E6B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BE33E3-BF17-78C3-38F9-2B9B9B6B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182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2B9C90-BB37-F5D1-D430-0C3A0484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B02D092-9976-50DA-65D2-092087990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CD8D19-BE9F-19FB-CA14-6C0D2125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822E35-6E93-9FF7-911D-B65BC3AD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9FA600-2E70-C4BE-F084-45D03555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482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419E204-7DDE-0B04-50D5-20359A88F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356D16-CD3C-2397-4D21-DC08F5243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E087BD-048C-34BD-1BD4-DF46B281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2E3369-BF99-5A35-B36E-C8263071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6E1235-2762-32DB-5416-792990BA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898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8863C5-CDDB-73B4-1DE3-5AD55384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8AE6589-66FD-0FED-BECE-3C6BCE7E5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522615-FC84-501C-2402-CA2E6624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D081F7-DFF5-5184-9177-F6E0E1F8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A5E1CE-B23A-EF22-A40F-02DB3642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89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2BA9AF-2834-9DE8-5261-0331F7EE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27C6A4-323C-CFBA-9EB9-E32EFC50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84F2AA-9646-15A1-1556-DD1E4727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A23FB6-DE66-0720-6364-7708F1E9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FA4A18-BA6C-397B-3405-5BC0B7CC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03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CD3D51-BB67-047A-8A0F-E2927A63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327FF3-476E-D2C2-D865-65D98529F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D90CF1D-0EC3-3A25-0DC1-E8BFE9E50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9A238B-216C-8B58-1D13-6B4F7F5B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28DC5FC-E6B6-9B22-BA68-2E070BCD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4E196F-ED04-3B81-C3D8-C8781E9F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29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F54F83-D0EA-292D-BCD7-AF2CFA74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41B0102-13BC-22EC-CE73-C4A07B2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B121F69-7CD1-6A5C-F4F3-279A33FD9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BE5BE-13F3-0E08-F073-AAE0019D4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FD01A94-0355-4FE2-8E47-FC3007B78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8B078BB-B953-457A-BA43-1F961AD6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26D1BC8-94CE-4233-4C1D-B7BAE024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7E4A68F-3965-B91B-AF32-9C51CBC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03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461F7A-34E0-1676-FD73-340713E6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98CC418-BA1C-3694-225D-B3584A36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EB9D9C8-358C-E021-E0A5-5C1B262B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4142239-17CC-E7F3-2F8D-C6C5B79D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00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AE10E1F-8627-0B85-972A-98409CF2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33CC5AD-8DD8-F2A0-4EF6-CEB952E0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F58BF72-C584-ECF3-26DA-4D110F62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4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263DDA-1FF4-862E-394E-542A29EC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D9D01D-4A8D-CA33-49C6-EAE883A2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0C5887C-2727-F06A-A1D7-18ADC052D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DBABD3-20C0-559D-9C34-16A233FA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64D3A8-E7CD-3B9F-4B3A-A1BAB2B8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AC776F-4F95-54FA-642B-3059A0B2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335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0D6C19-5506-CEDA-D537-EE5D7596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CF11E91-DDC3-5B7B-865A-D7BD40354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2054A6B-C1F9-F6DA-146A-3F691E259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BD476B-0547-4E87-D304-799A577A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5FC2CCE-FA75-3D88-58F6-C736ACC9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A3027A0-7DE4-F06E-9BF2-29872B77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39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6A36C88-D793-211C-FB1C-C03B966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591D152-8ABE-BBBA-1445-CC783600B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6F4DC3-51FC-9485-E925-A2EF839EF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0E574-4701-7A4F-BB62-0579969821C1}" type="datetimeFigureOut">
              <a:rPr lang="ar-SA" smtClean="0"/>
              <a:t>28 ربيع الأول،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EEC992-2670-A728-DE83-63AC04623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FE9DCC-4317-0589-0906-5661F35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29A0-9363-2B49-8B61-D6FC944872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626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A3B5D7-B51C-4C60-F301-C27A50CC9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7724F0B-8F51-3CD6-C58F-809306C39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F77B1CB-47C4-CB15-AE9C-4B20D48D6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92360"/>
            <a:ext cx="9144000" cy="41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ECEB8B-510B-18CB-363B-06E13C29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CA6D599-218D-ED42-2AA8-DCB8DC69E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80" y="1"/>
            <a:ext cx="12470779" cy="7372194"/>
          </a:xfrm>
        </p:spPr>
      </p:pic>
    </p:spTree>
    <p:extLst>
      <p:ext uri="{BB962C8B-B14F-4D97-AF65-F5344CB8AC3E}">
        <p14:creationId xmlns:p14="http://schemas.microsoft.com/office/powerpoint/2010/main" val="422522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980E57-3E8B-0734-2633-1D52BB3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EC2416B-17E3-0ED8-E63C-0FB5CF1FF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0780" cy="6858000"/>
          </a:xfrm>
        </p:spPr>
      </p:pic>
    </p:spTree>
    <p:extLst>
      <p:ext uri="{BB962C8B-B14F-4D97-AF65-F5344CB8AC3E}">
        <p14:creationId xmlns:p14="http://schemas.microsoft.com/office/powerpoint/2010/main" val="371872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FB5975-89C8-E7C2-E110-41BB819C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D341E49-59EE-EC43-C871-15C2CB725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452195" cy="6858000"/>
          </a:xfrm>
        </p:spPr>
      </p:pic>
    </p:spTree>
    <p:extLst>
      <p:ext uri="{BB962C8B-B14F-4D97-AF65-F5344CB8AC3E}">
        <p14:creationId xmlns:p14="http://schemas.microsoft.com/office/powerpoint/2010/main" val="97548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332A05-D3E9-B9BD-F85E-F3666BA5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A902B82-2254-DC6D-C8B8-38397C3B9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51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755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84DA3D-7065-1628-C4C7-9F0BCCBB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EAD9FFF-5568-13D4-9C71-477E45772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9" y="-278780"/>
            <a:ext cx="11975171" cy="7136780"/>
          </a:xfrm>
        </p:spPr>
      </p:pic>
    </p:spTree>
    <p:extLst>
      <p:ext uri="{BB962C8B-B14F-4D97-AF65-F5344CB8AC3E}">
        <p14:creationId xmlns:p14="http://schemas.microsoft.com/office/powerpoint/2010/main" val="131783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578FAC-4CED-4D10-A959-F1B76B11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809AB25-69AA-28CC-C22B-1BBB316A6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1220" cy="7124390"/>
          </a:xfrm>
        </p:spPr>
      </p:pic>
    </p:spTree>
    <p:extLst>
      <p:ext uri="{BB962C8B-B14F-4D97-AF65-F5344CB8AC3E}">
        <p14:creationId xmlns:p14="http://schemas.microsoft.com/office/powerpoint/2010/main" val="177904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E6DF2D-0486-54B2-C336-8991FC3B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F522711-C9B4-5FFD-4758-ADF13F493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0543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517C45-6E86-78C3-5D0E-4E436348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D4E79D6-C078-E512-99B2-D9202D8C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5951" cy="6858000"/>
          </a:xfrm>
        </p:spPr>
      </p:pic>
    </p:spTree>
    <p:extLst>
      <p:ext uri="{BB962C8B-B14F-4D97-AF65-F5344CB8AC3E}">
        <p14:creationId xmlns:p14="http://schemas.microsoft.com/office/powerpoint/2010/main" val="18824645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نوف نوف</dc:creator>
  <cp:lastModifiedBy>نوف نوف</cp:lastModifiedBy>
  <cp:revision>1</cp:revision>
  <dcterms:created xsi:type="dcterms:W3CDTF">2023-10-12T11:45:58Z</dcterms:created>
  <dcterms:modified xsi:type="dcterms:W3CDTF">2023-10-12T11:53:45Z</dcterms:modified>
</cp:coreProperties>
</file>